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mpg" ContentType="video/mpg"/>
  <Default Extension="mov" ContentType="video/mov"/>
  <Default Extension="avi" ContentType="video/avi"/>
  <Default Extension="mp3" ContentType="audio/mp3"/>
  <Default Extension="wav" ContentType="audio/wav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dia" id="{32c0de3b-a83e-58ca-a49d-8c19543ae55b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Docs: https://gitbrent.github.io/PptxGenJS/docs/api-media.html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Docs: https://gitbrent.github.io/PptxGenJS/docs/api-media.html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TITLE_SLIDE-image-1.jpe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212080"/>
            <a:ext cx="12192000" cy="685800"/>
          </a:xfrm>
          <a:prstGeom prst="rect">
            <a:avLst/>
          </a:prstGeom>
          <a:solidFill>
            <a:srgbClr val="F1F1F1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212080"/>
            <a:ext cx="1219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000" dirty="0">
                <a:solidFill>
                  <a:srgbClr val="3636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IT &amp; Services :: Status Report</a:t>
            </a:r>
            <a:endParaRPr lang="en-US" sz="2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PLAIN"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3B7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9880" y="5440680"/>
            <a:ext cx="1527048" cy="685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S.T.A.R. Laboratories - Confidential</a:t>
            </a:r>
            <a:endParaRPr lang="en-US" sz="12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548640" y="649224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</a:lstStyle>
          <a:p>
            <a:pPr algn="ctr"/>
            <a:fld id="{F7021451-1387-4CA6-816F-3879F97B5CBC}" type="slidenum">
              <a:rPr b="0" lang="en-US"/>
              <a:t>1003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E1E1E1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3B7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S.T.A.R. Laboratories - Confidential</a:t>
            </a:r>
            <a:endParaRPr lang="en-US" sz="1200" dirty="0"/>
          </a:p>
        </p:txBody>
      </p:sp>
      <p:sp>
        <p:nvSpPr>
          <p:cNvPr id="4" name="Text 2"/>
          <p:cNvSpPr/>
          <p:nvPr>
            <p:ph idx="102" type="title" hasCustomPrompt="1"/>
          </p:nvPr>
        </p:nvSpPr>
        <p:spPr>
          <a:xfrm>
            <a:off x="548640" y="182880"/>
            <a:ext cx="10972800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ctr" indent="0" marL="0">
              <a:buNone/>
              <a:defRPr lang="en-US" dirty="0">
                <a:solidFill>
                  <a:srgbClr val="404040"/>
                </a:solidFill>
              </a:defRPr>
            </a:lvl1pPr>
          </a:lstStyle>
          <a:p>
            <a:pPr algn="ctr"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>
            <p:ph idx="103" type="body" hasCustomPrompt="1"/>
          </p:nvPr>
        </p:nvSpPr>
        <p:spPr>
          <a:xfrm>
            <a:off x="548640" y="1371600"/>
            <a:ext cx="10972800" cy="4800600"/>
          </a:xfrm>
          <a:prstGeom prst="rect">
            <a:avLst/>
          </a:prstGeom>
          <a:noFill/>
          <a:ln/>
        </p:spPr>
        <p:txBody>
          <a:bodyPr wrap="square" rtlCol="0"/>
          <a:lstStyle>
            <a:lvl1pPr indent="0" marL="0">
              <a:buNone/>
              <a:defRPr lang="en-US" sz="2800" dirty="0"/>
            </a:lvl1pPr>
          </a:lstStyle>
          <a:p>
            <a:pPr indent="0" marL="0">
              <a:buNone/>
            </a:pPr>
            <a:r>
              <a:rPr lang="en-US" sz="2800" dirty="0">
                <a:solidFill>
                  <a:srgbClr val="000000"/>
                </a:solidFill>
              </a:rPr>
              <a:t>(supports custom placeholder text!)</a:t>
            </a:r>
            <a:endParaRPr lang="en-US" sz="28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548640" y="649224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b="1" lang="en-US"/>
              <a:t>1004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_SLIDE">
    <p:bg>
      <p:bgPr>
        <a:solidFill>
          <a:srgbClr val="36A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108960"/>
            <a:ext cx="12192000" cy="1828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https://raw.githubusercontent.com/gitbrent/PptxGenJS/master/demos/common/images/starlabs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240" y="3200400"/>
            <a:ext cx="3657600" cy="1645920"/>
          </a:xfrm>
          <a:prstGeom prst="rect">
            <a:avLst/>
          </a:prstGeom>
        </p:spPr>
      </p:pic>
      <p:sp>
        <p:nvSpPr>
          <p:cNvPr id="4" name="Text 1"/>
          <p:cNvSpPr/>
          <p:nvPr>
            <p:ph idx="102" type="title" hasCustomPrompt="1"/>
          </p:nvPr>
        </p:nvSpPr>
        <p:spPr>
          <a:xfrm>
            <a:off x="0" y="822960"/>
            <a:ext cx="12192000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ctr" indent="0" marL="0">
              <a:buNone/>
              <a:defRPr lang="en-US" sz="6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</a:lstStyle>
          <a:p>
            <a:pPr algn="ctr" indent="0" marL="0">
              <a:buNone/>
            </a:pPr>
            <a:endParaRPr lang="en-US" sz="6000" dirty="0"/>
          </a:p>
        </p:txBody>
      </p:sp>
      <p:sp>
        <p:nvSpPr>
          <p:cNvPr id="5" name="Text 1"/>
          <p:cNvSpPr/>
          <p:nvPr>
            <p:ph idx="103" type="body" hasCustomPrompt="1"/>
          </p:nvPr>
        </p:nvSpPr>
        <p:spPr>
          <a:xfrm>
            <a:off x="0" y="5897880"/>
            <a:ext cx="12192000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ctr" indent="0" marL="0">
              <a:buNone/>
              <a:defRPr lang="en-US" sz="3200" dirty="0">
                <a:solidFill>
                  <a:srgbClr val="FFFFFF"/>
                </a:solidFill>
                <a:latin typeface="Courier" pitchFamily="34" charset="0"/>
                <a:ea typeface="Courier" pitchFamily="34" charset="-122"/>
                <a:cs typeface="Courier" pitchFamily="34" charset="-120"/>
              </a:defRPr>
            </a:lvl1pPr>
          </a:lstStyle>
          <a:p>
            <a:pPr algn="ctr" indent="0" marL="0">
              <a:buNone/>
            </a:pPr>
            <a:r>
              <a:rPr lang="en-US" sz="3200" dirty="0">
                <a:solidFill>
                  <a:srgbClr val="FFFFFF"/>
                </a:solidFill>
                <a:latin typeface="Courier" pitchFamily="34" charset="0"/>
                <a:ea typeface="Courier" pitchFamily="34" charset="-122"/>
                <a:cs typeface="Courier" pitchFamily="34" charset="-120"/>
              </a:rPr>
              <a:t>(add homepage URL)</a:t>
            </a:r>
            <a:endParaRPr lang="en-US" sz="32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GIN_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(margin-top)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 flipV="1">
            <a:off x="0" y="6400800"/>
            <a:ext cx="12192000" cy="4572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(margin-btm)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GIN_SLIDE_STARTY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" cy="36576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(4.0 inches H)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914400" y="0"/>
            <a:ext cx="914400" cy="13716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(1.5 inches H)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(margin-top)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 flipV="1">
            <a:off x="0" y="6400800"/>
            <a:ext cx="12192000" cy="457200"/>
          </a:xfrm>
          <a:prstGeom prst="rect">
            <a:avLst/>
          </a:prstGeom>
          <a:solidFill>
            <a:srgbClr val="FFFCCC"/>
          </a:solidFill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9F9F9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(margin-btm)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rgbClr val="F1F1F1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492240"/>
            <a:ext cx="12192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6C6C6C"/>
                </a:solidFill>
              </a:rPr>
              <a:t>PptxGenJS - JavaScript PowerPoint Library - (github.com/gitbrent/PptxGenJS)</a:t>
            </a:r>
            <a:endParaRPr lang="en-US" sz="10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548640" y="649224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</a:lstStyle>
          <a:p>
            <a:pPr algn="ctr"/>
            <a:fld id="{F7021451-1387-4CA6-816F-3879F97B5CBC}" type="slidenum">
              <a:rPr b="0" lang="en-US"/>
              <a:t>null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ideo" Target="../media/media-1-1.m4v"/><Relationship Id="rId2" Type="http://schemas.microsoft.com/office/2007/relationships/media" Target="../media/media-1-1.m4v"/><Relationship Id="rId3" Type="http://schemas.openxmlformats.org/officeDocument/2006/relationships/image" Target="../media/image-1-3.png"/><Relationship Id="rId4" Type="http://schemas.openxmlformats.org/officeDocument/2006/relationships/video" Target="../media/media-1-4.mpg"/><Relationship Id="rId5" Type="http://schemas.microsoft.com/office/2007/relationships/media" Target="../media/media-1-4.mpg"/><Relationship Id="rId6" Type="http://schemas.openxmlformats.org/officeDocument/2006/relationships/image" Target="../media/image-1-6.png"/><Relationship Id="rId7" Type="http://schemas.openxmlformats.org/officeDocument/2006/relationships/video" Target="../media/media-1-7.mov"/><Relationship Id="rId8" Type="http://schemas.microsoft.com/office/2007/relationships/media" Target="../media/media-1-7.mov"/><Relationship Id="rId9" Type="http://schemas.openxmlformats.org/officeDocument/2006/relationships/image" Target="../media/image-1-9.png"/><Relationship Id="rId10" Type="http://schemas.openxmlformats.org/officeDocument/2006/relationships/video" Target="../media/media-1-10.mp4"/><Relationship Id="rId11" Type="http://schemas.microsoft.com/office/2007/relationships/media" Target="../media/media-1-10.mp4"/><Relationship Id="rId12" Type="http://schemas.openxmlformats.org/officeDocument/2006/relationships/image" Target="../media/image-1-12.png"/><Relationship Id="rId13" Type="http://schemas.openxmlformats.org/officeDocument/2006/relationships/video" Target="../media/media-1-13.avi"/><Relationship Id="rId14" Type="http://schemas.microsoft.com/office/2007/relationships/media" Target="../media/media-1-13.avi"/><Relationship Id="rId15" Type="http://schemas.openxmlformats.org/officeDocument/2006/relationships/image" Target="../media/image-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audio" Target="../media/media-2-1.mp3"/><Relationship Id="rId2" Type="http://schemas.microsoft.com/office/2007/relationships/media" Target="../media/media-2-1.mp3"/><Relationship Id="rId3" Type="http://schemas.openxmlformats.org/officeDocument/2006/relationships/image" Target="../media/image-2-3.png"/><Relationship Id="rId4" Type="http://schemas.openxmlformats.org/officeDocument/2006/relationships/audio" Target="../media/media-2-4.wav"/><Relationship Id="rId5" Type="http://schemas.microsoft.com/office/2007/relationships/media" Target="../media/media-2-4.wav"/><Relationship Id="rId6" Type="http://schemas.openxmlformats.org/officeDocument/2006/relationships/image" Target="../media/image-2-6.png"/><Relationship Id="rId7" Type="http://schemas.openxmlformats.org/officeDocument/2006/relationships/audio" Target="../media/media-2-7.mp3"/><Relationship Id="rId8" Type="http://schemas.microsoft.com/office/2007/relationships/media" Target="../media/media-2-7.mp3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18872"/>
          <a:ext cx="9144000" cy="914400"/>
        </p:xfrm>
        <a:graphic>
          <a:graphicData uri="http://schemas.openxmlformats.org/drawingml/2006/table">
            <a:tbl>
              <a:tblPr/>
              <a:tblGrid>
                <a:gridCol w="8229600"/>
                <a:gridCol w="304495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F9F9F"/>
                          </a:solidFill>
                        </a:rPr>
                        <a:t>Media: Misc Video Formats; YouTube</a:t>
                      </a:r>
                      <a:endParaRPr lang="en-US" sz="1200" dirty="0"/>
                    </a:p>
                  </a:txBody>
                  <a:tcPr marL="38100" marR="38100" marT="38100" marB="38100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9F9F9F"/>
                          </a:solidFill>
                        </a:rPr>
                        <a:t>PptxGenJS</a:t>
                      </a:r>
                      <a:endParaRPr lang="en-US" sz="1200" dirty="0"/>
                    </a:p>
                  </a:txBody>
                  <a:tcPr marL="38100" marR="38100" marT="38100" marB="38100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457200" y="5486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Video: m4v</a:t>
            </a:r>
            <a:endParaRPr lang="en-US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914400"/>
            <a:ext cx="3657600" cy="20756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029200" y="5486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Video: mpg</a:t>
            </a:r>
            <a:endParaRPr lang="en-US" dirty="0"/>
          </a:p>
        </p:txBody>
      </p:sp>
      <p:pic>
        <p:nvPicPr>
          <p:cNvPr id="6" name="Media 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9200" y="914400"/>
            <a:ext cx="2743200" cy="18745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595360" y="5486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Video: mov</a:t>
            </a:r>
            <a:endParaRPr lang="en-US" dirty="0"/>
          </a:p>
        </p:txBody>
      </p:sp>
      <p:pic>
        <p:nvPicPr>
          <p:cNvPr id="9" name="Media 2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95360" y="914400"/>
            <a:ext cx="2743200" cy="156362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57200" y="32918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Video: mp4</a:t>
            </a:r>
            <a:endParaRPr lang="en-US" dirty="0"/>
          </a:p>
        </p:txBody>
      </p:sp>
      <p:pic>
        <p:nvPicPr>
          <p:cNvPr id="12" name="Media 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7200" y="3657600"/>
            <a:ext cx="3657600" cy="27432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5029200" y="32918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Video: avi</a:t>
            </a:r>
            <a:endParaRPr lang="en-US" dirty="0"/>
          </a:p>
        </p:txBody>
      </p:sp>
      <p:pic>
        <p:nvPicPr>
          <p:cNvPr id="15" name="Media 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29200" y="3657600"/>
            <a:ext cx="27432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18872"/>
          <a:ext cx="9144000" cy="914400"/>
        </p:xfrm>
        <a:graphic>
          <a:graphicData uri="http://schemas.openxmlformats.org/drawingml/2006/table">
            <a:tbl>
              <a:tblPr/>
              <a:tblGrid>
                <a:gridCol w="8229600"/>
                <a:gridCol w="304495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F9F9F"/>
                          </a:solidFill>
                        </a:rPr>
                        <a:t>Media: Misc Audio Formats</a:t>
                      </a:r>
                      <a:endParaRPr lang="en-US" sz="1200" dirty="0"/>
                    </a:p>
                  </a:txBody>
                  <a:tcPr marL="38100" marR="38100" marT="38100" marB="38100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9F9F9F"/>
                          </a:solidFill>
                        </a:rPr>
                        <a:t>PptxGenJS</a:t>
                      </a:r>
                      <a:endParaRPr lang="en-US" sz="1200" dirty="0"/>
                    </a:p>
                  </a:txBody>
                  <a:tcPr marL="38100" marR="38100" marT="38100" marB="38100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457200" y="5486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Audio: mp3</a:t>
            </a:r>
            <a:endParaRPr lang="en-US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914400"/>
            <a:ext cx="3657600" cy="3657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6480" y="5486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Audio: wav</a:t>
            </a:r>
            <a:endParaRPr lang="en-US" dirty="0"/>
          </a:p>
        </p:txBody>
      </p:sp>
      <p:pic>
        <p:nvPicPr>
          <p:cNvPr id="6" name="Media 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6480" y="914400"/>
            <a:ext cx="3657600" cy="3657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57200" y="42062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088CC"/>
                </a:solidFill>
              </a:rPr>
              <a:t>Audio: MP3 (path:"../media")</a:t>
            </a:r>
            <a:endParaRPr lang="en-US" dirty="0"/>
          </a:p>
        </p:txBody>
      </p:sp>
      <p:pic>
        <p:nvPicPr>
          <p:cNvPr id="9" name="Media 2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4572000"/>
            <a:ext cx="3657600" cy="274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S.T.A.R. Laboratories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Test Suite Presentation</dc:title>
  <dc:subject>PptxGenJS Test Suite Export</dc:subject>
  <dc:creator>Brent Ely</dc:creator>
  <cp:lastModifiedBy>Brent Ely</cp:lastModifiedBy>
  <cp:revision>15</cp:revision>
  <dcterms:created xsi:type="dcterms:W3CDTF">2023-02-28T23:21:37Z</dcterms:created>
  <dcterms:modified xsi:type="dcterms:W3CDTF">2023-02-28T23:21:37Z</dcterms:modified>
</cp:coreProperties>
</file>